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62" autoAdjust="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404664"/>
            <a:ext cx="9144000" cy="2736304"/>
          </a:xfrm>
        </p:spPr>
        <p:txBody>
          <a:bodyPr>
            <a:noAutofit/>
          </a:bodyPr>
          <a:lstStyle/>
          <a:p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146</a:t>
            </a:r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回西日本整形・災害外科学会学術集会</a:t>
            </a:r>
            <a:br>
              <a:rPr lang="zh-CN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en-US" altLang="zh-CN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zh-CN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zh-CN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zh-CN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43608" y="3356992"/>
            <a:ext cx="83529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演題発表に関連し、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開示すべき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関係にある企業等として、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・受託研究・共同研究費：　＊＊株式会社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・奨学寄附金：　＊＊株式会社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・寄附講演所属：　あり（＊＊株式会社）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79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​​テーマ</vt:lpstr>
      <vt:lpstr>第146回西日本整形・災害外科学会学術集会 利益相反(COI)開示  筆頭発表者氏名：○○　○○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第145回西日本整形・災害外科学会学術集会 利益相反(COI)開示  筆頭発表者氏名：○○　○○</dc:title>
  <dc:creator>User</dc:creator>
  <cp:lastModifiedBy>User</cp:lastModifiedBy>
  <cp:revision>23</cp:revision>
  <cp:lastPrinted>2019-05-28T03:23:48Z</cp:lastPrinted>
  <dcterms:created xsi:type="dcterms:W3CDTF">2014-08-27T01:14:24Z</dcterms:created>
  <dcterms:modified xsi:type="dcterms:W3CDTF">2023-07-10T05:23:56Z</dcterms:modified>
</cp:coreProperties>
</file>