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4" autoAdjust="0"/>
    <p:restoredTop sz="94660"/>
  </p:normalViewPr>
  <p:slideViewPr>
    <p:cSldViewPr snapToGrid="0">
      <p:cViewPr varScale="1">
        <p:scale>
          <a:sx n="81" d="100"/>
          <a:sy n="81" d="100"/>
        </p:scale>
        <p:origin x="58" y="9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AA54E7-D4FA-B013-9B9C-2D3FBAFDD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2559E89-DF8C-72A9-339A-BBD6AC52C4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224979-A3D8-F4F2-AB01-C5A79D9B0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EB41-C664-4DE7-8B36-DD8FA5C188EF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B365A7-9820-A96B-EBEB-9E9867EDC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997208-42AB-F83F-863A-E719DF193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DDE-031C-4DB7-A740-2BC22822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147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05CBF2-FFF8-DF6F-A0AB-128925229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224E959-0B8F-4ADA-4A34-4921AECC5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5BD4E1-DE83-4B70-A480-47A7095EF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EB41-C664-4DE7-8B36-DD8FA5C188EF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D6A912-DB4F-EFCD-02B1-BD9699376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474ADC-0C19-3787-23A5-1DCD5707F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DDE-031C-4DB7-A740-2BC22822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67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2E31F2A-E560-BA22-AC7B-4C85BB6F2A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A5A1F95-3F47-51AE-0237-30A43405D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5B5C9A-991A-262B-8C81-9D78729B7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EB41-C664-4DE7-8B36-DD8FA5C188EF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2B3275-81F2-AEFE-C809-C1B616546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197CD2-5691-A810-941A-6B55CACF8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DDE-031C-4DB7-A740-2BC22822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284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7FBAF9-6D4B-E991-AC1C-E119AD6E6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0000E0-B017-C548-D79C-2E632805D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939DDD-D10A-91E1-E5A5-7D94C1171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EB41-C664-4DE7-8B36-DD8FA5C188EF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04C5ED-C170-D802-A443-09365D33F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C347B3-993F-94EF-758F-5358FB4FF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DDE-031C-4DB7-A740-2BC22822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65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F03296-304B-57A2-6EF8-161BDF3B2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B0D0A6-F422-646F-37ED-C05C34441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947503-A3AF-F8F9-93B9-D81F495E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EB41-C664-4DE7-8B36-DD8FA5C188EF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EF560E-C3FF-A24C-3EA2-AAABFB132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388DB5-6ED8-76CF-4D6C-6E5B739F8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DDE-031C-4DB7-A740-2BC22822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83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4DCE58-2611-9893-F2F8-FB12DEE43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BD1D34-B11A-616F-53A5-23D7E37825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17BD2AD-8A35-ACF6-DB44-F260706B8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E1FCBD-F706-B3BA-9E65-222A56776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EB41-C664-4DE7-8B36-DD8FA5C188EF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D9CB76-5B40-2BF8-2FC8-9476D3484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398607-CCCF-EE58-E961-3B92C6F17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DDE-031C-4DB7-A740-2BC22822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66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E8BF7C-09A7-8B5C-7DE8-6F733B5C0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9AFC2C-C121-C6F6-024E-F840D07A3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A223AD-7AA2-6827-4A88-ECFE30AC7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5FCB877-1134-ABEC-76D6-76EA482A9B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E9799B3-EC84-5BC9-B597-17202CB79B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958873A-B428-CC7A-CEFD-05C67909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EB41-C664-4DE7-8B36-DD8FA5C188EF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1E6F0FC-4E50-C7A7-4683-08ECCBF5B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D7B3A2E-8D9D-ADB1-6D07-0866EC6A6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DDE-031C-4DB7-A740-2BC22822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96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CB6CB9-BCF1-8F1E-D35C-477A7FDD2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AB11A2D-37B5-9DF6-643C-8CEF039C4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EB41-C664-4DE7-8B36-DD8FA5C188EF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1A6D0FF-43C5-E034-30D6-716E78BAE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2A01826-CA9A-5F00-C8FF-86A1C3B18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DDE-031C-4DB7-A740-2BC22822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80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E21000A-9147-D11E-F293-24EB96420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EB41-C664-4DE7-8B36-DD8FA5C188EF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0CE6A1A-B214-1DF3-B053-A5D05B2AB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84EBED8-41E6-2291-33AC-E8BAFEB9A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DDE-031C-4DB7-A740-2BC22822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1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FB27AC-7F43-F2E7-F9D7-BD2D3E5E4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E98AB4-7B7E-0B09-72D1-2C86FE435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C55316F-0F50-877E-9AB5-46D1CA6FA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D53F47-64BD-6E2D-AF2E-B7E8F1A38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EB41-C664-4DE7-8B36-DD8FA5C188EF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6085E8-E4F7-4A06-0B8E-1D036A579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3FE865-C05A-8DBD-C02E-610083D65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DDE-031C-4DB7-A740-2BC22822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023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03BABD-0F15-0456-C0A6-A1C304D38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351A30A-DEE4-05E2-6430-0CBB3A18C5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DC0BD0E-3420-5CF5-34A5-1B15D8333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0607B0-5A43-9856-95A5-AD05DCB8F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EB41-C664-4DE7-8B36-DD8FA5C188EF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30CDCE-DB4A-337B-798A-F08186CAC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239CEF-EB6D-FD96-F406-17DFD1374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DDE-031C-4DB7-A740-2BC22822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164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43C72E5-95DB-31E3-6371-08A82CDA0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DA5324-D387-A5C7-8678-D71A4DA34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D0433E-5D0B-BB97-72C0-923D57540E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6BEB41-C664-4DE7-8B36-DD8FA5C188EF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6008E0-9CAE-EDF1-8332-2F50C60967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A8B988-4643-09F4-9103-6A6D8F19CF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69ADDE-031C-4DB7-A740-2BC22822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33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690B02-687A-7957-B8CC-0EC7F6C13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280" y="258616"/>
            <a:ext cx="11521440" cy="666496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b="1" dirty="0">
                <a:solidFill>
                  <a:srgbClr val="FFFF00"/>
                </a:solidFill>
                <a:effectLst>
                  <a:outerShdw blurRad="12700" dist="76200" dir="2700000" algn="tl">
                    <a:schemeClr val="tx1">
                      <a:alpha val="6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3600" b="1" dirty="0">
                <a:solidFill>
                  <a:srgbClr val="FFFF00"/>
                </a:solidFill>
                <a:effectLst>
                  <a:outerShdw blurRad="12700" dist="76200" dir="2700000" algn="tl">
                    <a:schemeClr val="tx1">
                      <a:alpha val="6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3600" b="1" dirty="0">
                <a:solidFill>
                  <a:srgbClr val="FFFF00"/>
                </a:solidFill>
                <a:effectLst>
                  <a:outerShdw blurRad="12700" dist="76200" dir="2700000" algn="tl">
                    <a:schemeClr val="tx1">
                      <a:alpha val="6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回日本放射線医療技術学術大会ポスター演題タイトル</a:t>
            </a:r>
            <a:r>
              <a:rPr kumimoji="1" lang="en-US" altLang="ja-JP" sz="3600" b="1" dirty="0">
                <a:solidFill>
                  <a:srgbClr val="FFFF00"/>
                </a:solidFill>
                <a:effectLst>
                  <a:outerShdw blurRad="12700" dist="76200" dir="2700000" algn="tl">
                    <a:schemeClr val="tx1">
                      <a:alpha val="6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12700" dist="76200" dir="2700000" algn="tl">
                  <a:schemeClr val="tx1">
                    <a:alpha val="65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1C3F28B-8661-0D9D-CC7B-7727E13CA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296" y="1081024"/>
            <a:ext cx="11393424" cy="1194816"/>
          </a:xfrm>
        </p:spPr>
        <p:txBody>
          <a:bodyPr>
            <a:no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発表者名</a:t>
            </a:r>
            <a:r>
              <a:rPr kumimoji="1" lang="en-US" altLang="ja-JP" sz="2800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，共同研究者</a:t>
            </a:r>
            <a:r>
              <a:rPr kumimoji="1" lang="en-US" altLang="ja-JP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en-US" altLang="ja-JP" sz="2800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，共同研究者</a:t>
            </a:r>
            <a:r>
              <a:rPr kumimoji="1" lang="en-US" altLang="ja-JP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kumimoji="1" lang="en-US" altLang="ja-JP" sz="2800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，共同研究者</a:t>
            </a:r>
            <a:r>
              <a:rPr kumimoji="1" lang="en-US" altLang="ja-JP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1" lang="en-US" altLang="ja-JP" sz="2800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lang="en-US" altLang="ja-JP" sz="2800" baseline="30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800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〇〇総合病院　放射線部，</a:t>
            </a:r>
            <a:r>
              <a:rPr kumimoji="1" lang="en-US" altLang="ja-JP" sz="2800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△△大学病院</a:t>
            </a:r>
            <a:endParaRPr kumimoji="1" lang="ja-JP" altLang="en-US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78B3D0-5A58-B267-D9B8-8C9EC270592D}"/>
              </a:ext>
            </a:extLst>
          </p:cNvPr>
          <p:cNvSpPr txBox="1"/>
          <p:nvPr/>
        </p:nvSpPr>
        <p:spPr>
          <a:xfrm>
            <a:off x="463296" y="2160121"/>
            <a:ext cx="58033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背　景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B49D94D1-89F2-A782-166B-DD20398FE2F5}"/>
              </a:ext>
            </a:extLst>
          </p:cNvPr>
          <p:cNvSpPr/>
          <p:nvPr/>
        </p:nvSpPr>
        <p:spPr>
          <a:xfrm>
            <a:off x="3838956" y="4365346"/>
            <a:ext cx="4642104" cy="1881626"/>
          </a:xfrm>
          <a:prstGeom prst="roundRect">
            <a:avLst>
              <a:gd name="adj" fmla="val 801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図・写真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CD13650-2C07-557D-341B-2A197F2DFE0D}"/>
              </a:ext>
            </a:extLst>
          </p:cNvPr>
          <p:cNvSpPr txBox="1"/>
          <p:nvPr/>
        </p:nvSpPr>
        <p:spPr>
          <a:xfrm>
            <a:off x="6352032" y="2164100"/>
            <a:ext cx="52547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　的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pPr algn="r"/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pPr algn="r"/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pPr algn="r"/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pPr algn="r"/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〇〇〇〇〇〇〇〇</a:t>
            </a:r>
          </a:p>
          <a:p>
            <a:pPr algn="r"/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</a:t>
            </a:r>
          </a:p>
          <a:p>
            <a:pPr algn="r"/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</a:t>
            </a:r>
          </a:p>
          <a:p>
            <a:pPr algn="r"/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C8F077-5220-2E89-9B5A-9BE207D439F7}"/>
              </a:ext>
            </a:extLst>
          </p:cNvPr>
          <p:cNvSpPr/>
          <p:nvPr/>
        </p:nvSpPr>
        <p:spPr>
          <a:xfrm>
            <a:off x="1228894" y="3137932"/>
            <a:ext cx="3493935" cy="106520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本文のフォントサイズは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ポイント以上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5D60D03-5A31-25AF-19F6-7DC5FF31A588}"/>
              </a:ext>
            </a:extLst>
          </p:cNvPr>
          <p:cNvSpPr/>
          <p:nvPr/>
        </p:nvSpPr>
        <p:spPr>
          <a:xfrm>
            <a:off x="7381144" y="3080073"/>
            <a:ext cx="3361120" cy="106520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本文のフォントサイズは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ポイント以上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4DF56AE-7B5B-8A4F-F63E-63C0F53A4BD5}"/>
              </a:ext>
            </a:extLst>
          </p:cNvPr>
          <p:cNvSpPr txBox="1"/>
          <p:nvPr/>
        </p:nvSpPr>
        <p:spPr>
          <a:xfrm>
            <a:off x="3364992" y="6292645"/>
            <a:ext cx="8598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24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※COI</a:t>
            </a:r>
            <a:r>
              <a:rPr kumimoji="1" lang="ja-JP" altLang="en-US" sz="24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：この研究発表の内容に関する利益相反事項はありません．</a:t>
            </a:r>
          </a:p>
        </p:txBody>
      </p:sp>
    </p:spTree>
    <p:extLst>
      <p:ext uri="{BB962C8B-B14F-4D97-AF65-F5344CB8AC3E}">
        <p14:creationId xmlns:p14="http://schemas.microsoft.com/office/powerpoint/2010/main" val="857088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690B02-687A-7957-B8CC-0EC7F6C134A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43840" y="6192837"/>
            <a:ext cx="11522075" cy="665163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2000" dirty="0">
                <a:solidFill>
                  <a:srgbClr val="FFFF00"/>
                </a:solidFill>
                <a:effectLst>
                  <a:outerShdw blurRad="12700" dist="76200" dir="2700000" algn="tl">
                    <a:schemeClr val="tx1">
                      <a:alpha val="6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2000" dirty="0">
                <a:solidFill>
                  <a:srgbClr val="FFFF00"/>
                </a:solidFill>
                <a:effectLst>
                  <a:outerShdw blurRad="12700" dist="76200" dir="2700000" algn="tl">
                    <a:schemeClr val="tx1">
                      <a:alpha val="6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000" dirty="0">
                <a:solidFill>
                  <a:srgbClr val="FFFF00"/>
                </a:solidFill>
                <a:effectLst>
                  <a:outerShdw blurRad="12700" dist="76200" dir="2700000" algn="tl">
                    <a:schemeClr val="tx1">
                      <a:alpha val="6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回日本放射線医療技術学術大会ポスター演題タイトル：ポスター</a:t>
            </a:r>
            <a:r>
              <a:rPr kumimoji="1" lang="en-US" altLang="ja-JP" sz="2000" dirty="0">
                <a:solidFill>
                  <a:srgbClr val="FFFF00"/>
                </a:solidFill>
                <a:effectLst>
                  <a:outerShdw blurRad="12700" dist="76200" dir="2700000" algn="tl">
                    <a:schemeClr val="tx1">
                      <a:alpha val="6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#2</a:t>
            </a:r>
            <a:endParaRPr kumimoji="1" lang="ja-JP" altLang="en-US" sz="2000" dirty="0">
              <a:solidFill>
                <a:srgbClr val="FFFF00"/>
              </a:solidFill>
              <a:effectLst>
                <a:outerShdw blurRad="12700" dist="76200" dir="2700000" algn="tl">
                  <a:schemeClr val="tx1">
                    <a:alpha val="65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78B3D0-5A58-B267-D9B8-8C9EC270592D}"/>
              </a:ext>
            </a:extLst>
          </p:cNvPr>
          <p:cNvSpPr txBox="1"/>
          <p:nvPr/>
        </p:nvSpPr>
        <p:spPr>
          <a:xfrm>
            <a:off x="441325" y="515603"/>
            <a:ext cx="580339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　法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A. </a:t>
            </a:r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使用装置</a:t>
            </a:r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en-US" altLang="ja-JP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B. </a:t>
            </a:r>
            <a:r>
              <a:rPr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実験概要</a:t>
            </a:r>
            <a:endParaRPr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B49D94D1-89F2-A782-166B-DD20398FE2F5}"/>
              </a:ext>
            </a:extLst>
          </p:cNvPr>
          <p:cNvSpPr/>
          <p:nvPr/>
        </p:nvSpPr>
        <p:spPr>
          <a:xfrm>
            <a:off x="6068123" y="414770"/>
            <a:ext cx="2784348" cy="2825147"/>
          </a:xfrm>
          <a:prstGeom prst="roundRect">
            <a:avLst>
              <a:gd name="adj" fmla="val 801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図・写真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D0B4292-52C6-21F9-F87F-E4D6B8091CC4}"/>
              </a:ext>
            </a:extLst>
          </p:cNvPr>
          <p:cNvCxnSpPr/>
          <p:nvPr/>
        </p:nvCxnSpPr>
        <p:spPr>
          <a:xfrm>
            <a:off x="409956" y="6315456"/>
            <a:ext cx="113559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F6BEC798-3C28-6EEA-19C8-67090A6C16E4}"/>
              </a:ext>
            </a:extLst>
          </p:cNvPr>
          <p:cNvSpPr/>
          <p:nvPr/>
        </p:nvSpPr>
        <p:spPr>
          <a:xfrm>
            <a:off x="6068123" y="3367690"/>
            <a:ext cx="2784348" cy="2825147"/>
          </a:xfrm>
          <a:prstGeom prst="roundRect">
            <a:avLst>
              <a:gd name="adj" fmla="val 801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図・写真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22FF6653-E471-3B65-F839-87C0E2BC391F}"/>
              </a:ext>
            </a:extLst>
          </p:cNvPr>
          <p:cNvSpPr/>
          <p:nvPr/>
        </p:nvSpPr>
        <p:spPr>
          <a:xfrm>
            <a:off x="8966327" y="414770"/>
            <a:ext cx="2784348" cy="2825147"/>
          </a:xfrm>
          <a:prstGeom prst="roundRect">
            <a:avLst>
              <a:gd name="adj" fmla="val 801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図・写真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247C1FB8-2F3A-1D0E-A700-556B79169D23}"/>
              </a:ext>
            </a:extLst>
          </p:cNvPr>
          <p:cNvSpPr/>
          <p:nvPr/>
        </p:nvSpPr>
        <p:spPr>
          <a:xfrm>
            <a:off x="8966327" y="3367690"/>
            <a:ext cx="2784348" cy="2825147"/>
          </a:xfrm>
          <a:prstGeom prst="roundRect">
            <a:avLst>
              <a:gd name="adj" fmla="val 801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図・写真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CFBF55D-AA23-2BBE-1AA7-536B3A8F8DF0}"/>
              </a:ext>
            </a:extLst>
          </p:cNvPr>
          <p:cNvSpPr/>
          <p:nvPr/>
        </p:nvSpPr>
        <p:spPr>
          <a:xfrm>
            <a:off x="1285455" y="4042905"/>
            <a:ext cx="3493935" cy="106520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本文のフォントサイズは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ポイント以上</a:t>
            </a:r>
          </a:p>
        </p:txBody>
      </p:sp>
    </p:spTree>
    <p:extLst>
      <p:ext uri="{BB962C8B-B14F-4D97-AF65-F5344CB8AC3E}">
        <p14:creationId xmlns:p14="http://schemas.microsoft.com/office/powerpoint/2010/main" val="3162665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690B02-687A-7957-B8CC-0EC7F6C134A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43840" y="6192837"/>
            <a:ext cx="11522075" cy="665163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2000" dirty="0">
                <a:solidFill>
                  <a:srgbClr val="FFFF00"/>
                </a:solidFill>
                <a:effectLst>
                  <a:outerShdw blurRad="12700" dist="76200" dir="2700000" algn="tl">
                    <a:schemeClr val="tx1">
                      <a:alpha val="6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2000" dirty="0">
                <a:solidFill>
                  <a:srgbClr val="FFFF00"/>
                </a:solidFill>
                <a:effectLst>
                  <a:outerShdw blurRad="12700" dist="76200" dir="2700000" algn="tl">
                    <a:schemeClr val="tx1">
                      <a:alpha val="6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000" dirty="0">
                <a:solidFill>
                  <a:srgbClr val="FFFF00"/>
                </a:solidFill>
                <a:effectLst>
                  <a:outerShdw blurRad="12700" dist="76200" dir="2700000" algn="tl">
                    <a:schemeClr val="tx1">
                      <a:alpha val="6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回日本放射線医療技術学術大会ポスター演題タイトル：ポスター</a:t>
            </a:r>
            <a:r>
              <a:rPr kumimoji="1" lang="en-US" altLang="ja-JP" sz="2000" dirty="0">
                <a:solidFill>
                  <a:srgbClr val="FFFF00"/>
                </a:solidFill>
                <a:effectLst>
                  <a:outerShdw blurRad="12700" dist="76200" dir="2700000" algn="tl">
                    <a:schemeClr val="tx1">
                      <a:alpha val="6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#3</a:t>
            </a:r>
            <a:endParaRPr kumimoji="1" lang="ja-JP" altLang="en-US" sz="2000" dirty="0">
              <a:solidFill>
                <a:srgbClr val="FFFF00"/>
              </a:solidFill>
              <a:effectLst>
                <a:outerShdw blurRad="12700" dist="76200" dir="2700000" algn="tl">
                  <a:schemeClr val="tx1">
                    <a:alpha val="65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78B3D0-5A58-B267-D9B8-8C9EC270592D}"/>
              </a:ext>
            </a:extLst>
          </p:cNvPr>
          <p:cNvSpPr txBox="1"/>
          <p:nvPr/>
        </p:nvSpPr>
        <p:spPr>
          <a:xfrm>
            <a:off x="441325" y="515603"/>
            <a:ext cx="58033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結　果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B49D94D1-89F2-A782-166B-DD20398FE2F5}"/>
              </a:ext>
            </a:extLst>
          </p:cNvPr>
          <p:cNvSpPr/>
          <p:nvPr/>
        </p:nvSpPr>
        <p:spPr>
          <a:xfrm>
            <a:off x="6068123" y="414770"/>
            <a:ext cx="2784348" cy="2825147"/>
          </a:xfrm>
          <a:prstGeom prst="roundRect">
            <a:avLst>
              <a:gd name="adj" fmla="val 801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図・写真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D0B4292-52C6-21F9-F87F-E4D6B8091CC4}"/>
              </a:ext>
            </a:extLst>
          </p:cNvPr>
          <p:cNvCxnSpPr/>
          <p:nvPr/>
        </p:nvCxnSpPr>
        <p:spPr>
          <a:xfrm>
            <a:off x="409956" y="6315456"/>
            <a:ext cx="113559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F6BEC798-3C28-6EEA-19C8-67090A6C16E4}"/>
              </a:ext>
            </a:extLst>
          </p:cNvPr>
          <p:cNvSpPr/>
          <p:nvPr/>
        </p:nvSpPr>
        <p:spPr>
          <a:xfrm>
            <a:off x="6068123" y="3367690"/>
            <a:ext cx="2784348" cy="2825147"/>
          </a:xfrm>
          <a:prstGeom prst="roundRect">
            <a:avLst>
              <a:gd name="adj" fmla="val 801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図・写真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22FF6653-E471-3B65-F839-87C0E2BC391F}"/>
              </a:ext>
            </a:extLst>
          </p:cNvPr>
          <p:cNvSpPr/>
          <p:nvPr/>
        </p:nvSpPr>
        <p:spPr>
          <a:xfrm>
            <a:off x="8966327" y="414770"/>
            <a:ext cx="2784348" cy="2825147"/>
          </a:xfrm>
          <a:prstGeom prst="roundRect">
            <a:avLst>
              <a:gd name="adj" fmla="val 801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図・写真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247C1FB8-2F3A-1D0E-A700-556B79169D23}"/>
              </a:ext>
            </a:extLst>
          </p:cNvPr>
          <p:cNvSpPr/>
          <p:nvPr/>
        </p:nvSpPr>
        <p:spPr>
          <a:xfrm>
            <a:off x="8966327" y="3367690"/>
            <a:ext cx="2784348" cy="2825147"/>
          </a:xfrm>
          <a:prstGeom prst="roundRect">
            <a:avLst>
              <a:gd name="adj" fmla="val 801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図・写真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1A4CA88-C8B9-C422-D942-AED4E9B7735E}"/>
              </a:ext>
            </a:extLst>
          </p:cNvPr>
          <p:cNvSpPr/>
          <p:nvPr/>
        </p:nvSpPr>
        <p:spPr>
          <a:xfrm>
            <a:off x="1266602" y="3873223"/>
            <a:ext cx="3493935" cy="106520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本文のフォントサイズは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ポイント以上</a:t>
            </a:r>
          </a:p>
        </p:txBody>
      </p:sp>
    </p:spTree>
    <p:extLst>
      <p:ext uri="{BB962C8B-B14F-4D97-AF65-F5344CB8AC3E}">
        <p14:creationId xmlns:p14="http://schemas.microsoft.com/office/powerpoint/2010/main" val="2689721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690B02-687A-7957-B8CC-0EC7F6C134A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43840" y="6192837"/>
            <a:ext cx="11522075" cy="665163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2000" dirty="0">
                <a:solidFill>
                  <a:srgbClr val="FFFF00"/>
                </a:solidFill>
                <a:effectLst>
                  <a:outerShdw blurRad="12700" dist="76200" dir="2700000" algn="tl">
                    <a:schemeClr val="tx1">
                      <a:alpha val="6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2000" dirty="0">
                <a:solidFill>
                  <a:srgbClr val="FFFF00"/>
                </a:solidFill>
                <a:effectLst>
                  <a:outerShdw blurRad="12700" dist="76200" dir="2700000" algn="tl">
                    <a:schemeClr val="tx1">
                      <a:alpha val="6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000" dirty="0">
                <a:solidFill>
                  <a:srgbClr val="FFFF00"/>
                </a:solidFill>
                <a:effectLst>
                  <a:outerShdw blurRad="12700" dist="76200" dir="2700000" algn="tl">
                    <a:schemeClr val="tx1">
                      <a:alpha val="6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回日本放射線医療技術学術大会ポスター演題タイトル：ポスター</a:t>
            </a:r>
            <a:r>
              <a:rPr kumimoji="1" lang="en-US" altLang="ja-JP" sz="2000" dirty="0">
                <a:solidFill>
                  <a:srgbClr val="FFFF00"/>
                </a:solidFill>
                <a:effectLst>
                  <a:outerShdw blurRad="12700" dist="76200" dir="2700000" algn="tl">
                    <a:schemeClr val="tx1">
                      <a:alpha val="6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#4</a:t>
            </a:r>
            <a:endParaRPr kumimoji="1" lang="ja-JP" altLang="en-US" sz="2000" dirty="0">
              <a:solidFill>
                <a:srgbClr val="FFFF00"/>
              </a:solidFill>
              <a:effectLst>
                <a:outerShdw blurRad="12700" dist="76200" dir="2700000" algn="tl">
                  <a:schemeClr val="tx1">
                    <a:alpha val="65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78B3D0-5A58-B267-D9B8-8C9EC270592D}"/>
              </a:ext>
            </a:extLst>
          </p:cNvPr>
          <p:cNvSpPr txBox="1"/>
          <p:nvPr/>
        </p:nvSpPr>
        <p:spPr>
          <a:xfrm>
            <a:off x="441325" y="515603"/>
            <a:ext cx="580339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　察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  <a:endParaRPr kumimoji="1"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結　語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  <a:p>
            <a:r>
              <a:rPr kumimoji="1"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〇〇〇〇〇〇〇〇〇〇〇〇〇〇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B49D94D1-89F2-A782-166B-DD20398FE2F5}"/>
              </a:ext>
            </a:extLst>
          </p:cNvPr>
          <p:cNvSpPr/>
          <p:nvPr/>
        </p:nvSpPr>
        <p:spPr>
          <a:xfrm>
            <a:off x="6068123" y="414770"/>
            <a:ext cx="2784348" cy="2825147"/>
          </a:xfrm>
          <a:prstGeom prst="roundRect">
            <a:avLst>
              <a:gd name="adj" fmla="val 801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図・写真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D0B4292-52C6-21F9-F87F-E4D6B8091CC4}"/>
              </a:ext>
            </a:extLst>
          </p:cNvPr>
          <p:cNvCxnSpPr/>
          <p:nvPr/>
        </p:nvCxnSpPr>
        <p:spPr>
          <a:xfrm>
            <a:off x="409956" y="6315456"/>
            <a:ext cx="113559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22FF6653-E471-3B65-F839-87C0E2BC391F}"/>
              </a:ext>
            </a:extLst>
          </p:cNvPr>
          <p:cNvSpPr/>
          <p:nvPr/>
        </p:nvSpPr>
        <p:spPr>
          <a:xfrm>
            <a:off x="8966327" y="414770"/>
            <a:ext cx="2784348" cy="2825147"/>
          </a:xfrm>
          <a:prstGeom prst="roundRect">
            <a:avLst>
              <a:gd name="adj" fmla="val 801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図・写真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B36BB1-5CE0-EDD0-8D04-4A93AEC618FC}"/>
              </a:ext>
            </a:extLst>
          </p:cNvPr>
          <p:cNvSpPr/>
          <p:nvPr/>
        </p:nvSpPr>
        <p:spPr>
          <a:xfrm>
            <a:off x="6096000" y="3429000"/>
            <a:ext cx="5669915" cy="2825146"/>
          </a:xfrm>
          <a:prstGeom prst="roundRect">
            <a:avLst>
              <a:gd name="adj" fmla="val 5015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CD2F5F2-840D-B138-8349-A6BF084CFC4B}"/>
              </a:ext>
            </a:extLst>
          </p:cNvPr>
          <p:cNvSpPr txBox="1"/>
          <p:nvPr/>
        </p:nvSpPr>
        <p:spPr>
          <a:xfrm>
            <a:off x="7734216" y="4610864"/>
            <a:ext cx="223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参考文献，謝辞等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63E0A4C-CB1F-4CEE-7D2D-347BBF0222E0}"/>
              </a:ext>
            </a:extLst>
          </p:cNvPr>
          <p:cNvSpPr/>
          <p:nvPr/>
        </p:nvSpPr>
        <p:spPr>
          <a:xfrm>
            <a:off x="1181760" y="1931301"/>
            <a:ext cx="3493935" cy="106520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本文のフォントサイズは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ポイント以上</a:t>
            </a:r>
          </a:p>
        </p:txBody>
      </p:sp>
    </p:spTree>
    <p:extLst>
      <p:ext uri="{BB962C8B-B14F-4D97-AF65-F5344CB8AC3E}">
        <p14:creationId xmlns:p14="http://schemas.microsoft.com/office/powerpoint/2010/main" val="2494058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242</Words>
  <Application>Microsoft Office PowerPoint</Application>
  <PresentationFormat>ワイド画面</PresentationFormat>
  <Paragraphs>80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Office テーマ</vt:lpstr>
      <vt:lpstr>第1回日本放射線医療技術学術大会ポスター演題タイトル※</vt:lpstr>
      <vt:lpstr>第1回日本放射線医療技術学術大会ポスター演題タイトル：ポスター#2</vt:lpstr>
      <vt:lpstr>第1回日本放射線医療技術学術大会ポスター演題タイトル：ポスター#3</vt:lpstr>
      <vt:lpstr>第1回日本放射線医療技術学術大会ポスター演題タイトル：ポスター#4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白石順二</dc:creator>
  <cp:lastModifiedBy>白石順二</cp:lastModifiedBy>
  <cp:revision>2</cp:revision>
  <dcterms:created xsi:type="dcterms:W3CDTF">2024-07-31T02:04:43Z</dcterms:created>
  <dcterms:modified xsi:type="dcterms:W3CDTF">2024-08-05T10:00:41Z</dcterms:modified>
</cp:coreProperties>
</file>