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5" autoAdjust="0"/>
    <p:restoredTop sz="94660"/>
  </p:normalViewPr>
  <p:slideViewPr>
    <p:cSldViewPr>
      <p:cViewPr varScale="1">
        <p:scale>
          <a:sx n="84" d="100"/>
          <a:sy n="84" d="100"/>
        </p:scale>
        <p:origin x="110" y="8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2E99097-5BEF-4B94-B752-049FDA779F7D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B3011E62-0B6B-4269-B805-BBF316111D0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2C06BE2-C21F-4565-8659-E07054EA88DB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FB61E119-066E-4584-B3DC-B5525A456F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61E119-066E-4584-B3DC-B5525A456FB0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092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48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45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75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04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88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2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4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90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04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8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A619-4185-4D57-8FD7-5FA0132CA328}" type="datetimeFigureOut">
              <a:rPr kumimoji="1" lang="ja-JP" altLang="en-US" smtClean="0"/>
              <a:pPr/>
              <a:t>2024/8/5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D7786-FAD3-4E18-BE94-A18F7E4FC3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237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15480" y="2132856"/>
            <a:ext cx="9577064" cy="2838179"/>
          </a:xfrm>
        </p:spPr>
        <p:txBody>
          <a:bodyPr>
            <a:noAutofit/>
          </a:bodyPr>
          <a:lstStyle/>
          <a:p>
            <a:r>
              <a:rPr lang="ja-JP" altLang="en-US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この研究発表の内容に関する利益相反事項は，</a:t>
            </a:r>
            <a:br>
              <a:rPr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☑ 　</a:t>
            </a:r>
            <a:r>
              <a:rPr lang="ja-JP" altLang="en-US" sz="3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ありません</a:t>
            </a:r>
            <a:br>
              <a:rPr lang="ja-JP" altLang="en-US" sz="4000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6456040" y="5517232"/>
            <a:ext cx="5256584" cy="974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回日本放射線医療技術学術大会</a:t>
            </a:r>
            <a:endParaRPr lang="en-US" altLang="ja-JP" sz="2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en-US" altLang="ja-JP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~11</a:t>
            </a:r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010771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37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この研究発表の内容に関する利益相反事項は，  ☑ 　ありません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この研究発表の内容に関する利益相反事項は，  ☑ 　ありません</dc:title>
  <dc:creator>Junji MORISHITA</dc:creator>
  <cp:lastModifiedBy>白石順二</cp:lastModifiedBy>
  <cp:revision>9</cp:revision>
  <dcterms:created xsi:type="dcterms:W3CDTF">2012-12-13T05:17:34Z</dcterms:created>
  <dcterms:modified xsi:type="dcterms:W3CDTF">2024-08-05T09:41:58Z</dcterms:modified>
</cp:coreProperties>
</file>