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84" d="100"/>
          <a:sy n="84" d="100"/>
        </p:scale>
        <p:origin x="110" y="8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2E99097-5BEF-4B94-B752-049FDA779F7D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011E62-0B6B-4269-B805-BBF316111D0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C06BE2-C21F-4565-8659-E07054EA88DB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B61E119-066E-4584-B3DC-B5525A456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1E119-066E-4584-B3DC-B5525A456FB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7468" y="980729"/>
            <a:ext cx="9577064" cy="2304256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この研究発表の内容に関する利益相反事項は，</a:t>
            </a:r>
            <a:b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☑ 　</a:t>
            </a:r>
            <a:r>
              <a:rPr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あります</a:t>
            </a:r>
            <a:br>
              <a:rPr lang="ja-JP" altLang="en-US" sz="40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6456040" y="5517232"/>
            <a:ext cx="5256584" cy="974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回日本放射線医療技術学術大会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~11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01C737-011D-B653-CD56-E61F988BFBDB}"/>
              </a:ext>
            </a:extLst>
          </p:cNvPr>
          <p:cNvSpPr/>
          <p:nvPr/>
        </p:nvSpPr>
        <p:spPr>
          <a:xfrm>
            <a:off x="659396" y="2852936"/>
            <a:ext cx="10873208" cy="24482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0EDA54-809D-A484-B381-EA3F8DE9B7B9}"/>
              </a:ext>
            </a:extLst>
          </p:cNvPr>
          <p:cNvSpPr txBox="1"/>
          <p:nvPr/>
        </p:nvSpPr>
        <p:spPr>
          <a:xfrm>
            <a:off x="1029549" y="3218200"/>
            <a:ext cx="100992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本研究（の一部）は〇〇〇〇（助成金</a:t>
            </a:r>
            <a:r>
              <a:rPr lang="en-US" altLang="ja-JP" sz="2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No:XXXXXXX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）の支援を受けた．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共同研究者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AA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BB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は〇〇〇〇（企業名）に属する社員である．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使用した装置（〇〇〇〇）は，△△△（企業名）から提供されたものである．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95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この研究発表の内容に関する利益相反事項は，  ☑ 　あります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白石順二</cp:lastModifiedBy>
  <cp:revision>11</cp:revision>
  <dcterms:created xsi:type="dcterms:W3CDTF">2012-12-13T05:17:34Z</dcterms:created>
  <dcterms:modified xsi:type="dcterms:W3CDTF">2024-08-05T09:52:51Z</dcterms:modified>
</cp:coreProperties>
</file>